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1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9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6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2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0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2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0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5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75D6-555C-430B-BEFE-75F8170B267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C16E-B700-4DB3-A99E-5E8AFF07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1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0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41"/>
            <a:ext cx="3664605" cy="2068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384552" y="3020386"/>
            <a:ext cx="3682004" cy="23756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27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52802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32"/>
            <a:ext cx="3677674" cy="2841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304373" y="3189275"/>
            <a:ext cx="2907222" cy="115182"/>
          </a:xfrm>
          <a:custGeom>
            <a:avLst/>
            <a:gdLst/>
            <a:ahLst/>
            <a:cxnLst/>
            <a:rect l="l" t="t" r="r" b="b"/>
            <a:pathLst>
              <a:path w="4535805" h="179704">
                <a:moveTo>
                  <a:pt x="4505833" y="0"/>
                </a:moveTo>
                <a:lnTo>
                  <a:pt x="29946" y="0"/>
                </a:lnTo>
                <a:lnTo>
                  <a:pt x="18291" y="2361"/>
                </a:lnTo>
                <a:lnTo>
                  <a:pt x="8772" y="8794"/>
                </a:lnTo>
                <a:lnTo>
                  <a:pt x="2353" y="18323"/>
                </a:lnTo>
                <a:lnTo>
                  <a:pt x="0" y="29972"/>
                </a:lnTo>
                <a:lnTo>
                  <a:pt x="0" y="149733"/>
                </a:lnTo>
                <a:lnTo>
                  <a:pt x="2353" y="161381"/>
                </a:lnTo>
                <a:lnTo>
                  <a:pt x="8772" y="170910"/>
                </a:lnTo>
                <a:lnTo>
                  <a:pt x="18291" y="177343"/>
                </a:lnTo>
                <a:lnTo>
                  <a:pt x="29946" y="179705"/>
                </a:lnTo>
                <a:lnTo>
                  <a:pt x="4505833" y="179705"/>
                </a:lnTo>
                <a:lnTo>
                  <a:pt x="4517481" y="177343"/>
                </a:lnTo>
                <a:lnTo>
                  <a:pt x="4527010" y="170910"/>
                </a:lnTo>
                <a:lnTo>
                  <a:pt x="4533443" y="161381"/>
                </a:lnTo>
                <a:lnTo>
                  <a:pt x="4535805" y="149733"/>
                </a:lnTo>
                <a:lnTo>
                  <a:pt x="4535805" y="29972"/>
                </a:lnTo>
                <a:lnTo>
                  <a:pt x="4533443" y="18323"/>
                </a:lnTo>
                <a:lnTo>
                  <a:pt x="4527010" y="8794"/>
                </a:lnTo>
                <a:lnTo>
                  <a:pt x="4517481" y="2361"/>
                </a:lnTo>
                <a:lnTo>
                  <a:pt x="45058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28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590029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2019-11-11T08:36:15Z</dcterms:created>
  <dcterms:modified xsi:type="dcterms:W3CDTF">2019-11-11T08:36:20Z</dcterms:modified>
</cp:coreProperties>
</file>